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Una</a:t>
            </a:r>
            <a:r>
              <a:rPr lang="en-US" dirty="0" smtClean="0"/>
              <a:t> fiesta de </a:t>
            </a:r>
            <a:r>
              <a:rPr lang="en-US" dirty="0" err="1" smtClean="0"/>
              <a:t>cumplea</a:t>
            </a:r>
            <a:r>
              <a:rPr lang="en-US" dirty="0" err="1" smtClean="0"/>
              <a:t>ños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Vocabulario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57" y="3427476"/>
            <a:ext cx="3121152" cy="3121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967" y="3237935"/>
            <a:ext cx="1792224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Antes de </a:t>
            </a:r>
            <a:r>
              <a:rPr lang="en-US" dirty="0" err="1" smtClean="0"/>
              <a:t>Empezar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se </a:t>
            </a:r>
            <a:r>
              <a:rPr lang="en-US" dirty="0" err="1" smtClean="0"/>
              <a:t>olviden</a:t>
            </a:r>
            <a:r>
              <a:rPr lang="en-US" dirty="0" smtClean="0"/>
              <a:t> de </a:t>
            </a:r>
            <a:r>
              <a:rPr lang="en-US" dirty="0" err="1" smtClean="0"/>
              <a:t>sacar</a:t>
            </a:r>
            <a:r>
              <a:rPr lang="en-US" dirty="0" smtClean="0"/>
              <a:t> </a:t>
            </a:r>
            <a:r>
              <a:rPr lang="en-US" dirty="0" err="1" smtClean="0"/>
              <a:t>apuntes</a:t>
            </a:r>
            <a:r>
              <a:rPr lang="en-US" dirty="0" smtClean="0"/>
              <a:t> en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cuadernos</a:t>
            </a:r>
            <a:r>
              <a:rPr lang="en-US" dirty="0" smtClean="0"/>
              <a:t> de </a:t>
            </a:r>
            <a:r>
              <a:rPr lang="en-US" dirty="0" err="1" smtClean="0"/>
              <a:t>espa</a:t>
            </a:r>
            <a:r>
              <a:rPr lang="en-US" dirty="0" err="1" smtClean="0"/>
              <a:t>ñol</a:t>
            </a:r>
            <a:r>
              <a:rPr lang="en-US" dirty="0" smtClean="0"/>
              <a:t>. </a:t>
            </a:r>
            <a:r>
              <a:rPr lang="en-US" dirty="0" err="1" smtClean="0"/>
              <a:t>Sólo</a:t>
            </a:r>
            <a:r>
              <a:rPr lang="en-US" dirty="0" smtClean="0"/>
              <a:t> </a:t>
            </a:r>
            <a:r>
              <a:rPr lang="en-US" dirty="0" err="1" smtClean="0"/>
              <a:t>apunten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palabras</a:t>
            </a:r>
            <a:r>
              <a:rPr lang="en-US" dirty="0" smtClean="0"/>
              <a:t> </a:t>
            </a:r>
            <a:r>
              <a:rPr lang="en-US" dirty="0" err="1" smtClean="0"/>
              <a:t>azules</a:t>
            </a:r>
            <a:r>
              <a:rPr lang="en-US" dirty="0" smtClean="0"/>
              <a:t>. No </a:t>
            </a:r>
            <a:r>
              <a:rPr lang="en-US" dirty="0" err="1" smtClean="0"/>
              <a:t>escriban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pausar</a:t>
            </a:r>
            <a:r>
              <a:rPr lang="en-US" dirty="0" smtClean="0"/>
              <a:t> o </a:t>
            </a:r>
            <a:r>
              <a:rPr lang="en-US" dirty="0" err="1" smtClean="0"/>
              <a:t>volver</a:t>
            </a:r>
            <a:r>
              <a:rPr lang="en-US" dirty="0" smtClean="0"/>
              <a:t> a la </a:t>
            </a:r>
            <a:r>
              <a:rPr lang="en-US" dirty="0" err="1" smtClean="0"/>
              <a:t>página</a:t>
            </a:r>
            <a:r>
              <a:rPr lang="en-US" dirty="0" smtClean="0"/>
              <a:t> anterior.</a:t>
            </a:r>
          </a:p>
          <a:p>
            <a:r>
              <a:rPr lang="en-US" dirty="0" smtClean="0"/>
              <a:t>Si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preguntas</a:t>
            </a:r>
            <a:r>
              <a:rPr lang="en-US" dirty="0" smtClean="0"/>
              <a:t> or </a:t>
            </a:r>
            <a:r>
              <a:rPr lang="en-US" dirty="0" err="1" smtClean="0"/>
              <a:t>comentarios</a:t>
            </a:r>
            <a:r>
              <a:rPr lang="en-US" dirty="0" smtClean="0"/>
              <a:t> no se </a:t>
            </a:r>
            <a:r>
              <a:rPr lang="en-US" dirty="0" err="1" smtClean="0"/>
              <a:t>olviden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escribirlos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Llenen</a:t>
            </a:r>
            <a:r>
              <a:rPr lang="en-US" dirty="0" smtClean="0"/>
              <a:t> el </a:t>
            </a:r>
            <a:r>
              <a:rPr lang="en-US" dirty="0" err="1" smtClean="0"/>
              <a:t>formulario</a:t>
            </a:r>
            <a:r>
              <a:rPr lang="en-US" dirty="0" smtClean="0"/>
              <a:t> de Google </a:t>
            </a:r>
            <a:r>
              <a:rPr lang="en-US" dirty="0" err="1" smtClean="0"/>
              <a:t>después</a:t>
            </a:r>
            <a:r>
              <a:rPr lang="en-US" dirty="0" smtClean="0"/>
              <a:t> de </a:t>
            </a:r>
            <a:r>
              <a:rPr lang="en-US" dirty="0" err="1" smtClean="0"/>
              <a:t>mirar</a:t>
            </a:r>
            <a:r>
              <a:rPr lang="en-US" dirty="0" smtClean="0"/>
              <a:t> la </a:t>
            </a:r>
            <a:r>
              <a:rPr lang="en-US" dirty="0" err="1" smtClean="0"/>
              <a:t>presentación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9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21459"/>
            <a:ext cx="8042276" cy="5322142"/>
          </a:xfrm>
        </p:spPr>
        <p:txBody>
          <a:bodyPr/>
          <a:lstStyle/>
          <a:p>
            <a:r>
              <a:rPr lang="en-US" dirty="0" smtClean="0"/>
              <a:t>¡</a:t>
            </a:r>
            <a:r>
              <a:rPr lang="en-US" dirty="0" err="1" smtClean="0"/>
              <a:t>Hola</a:t>
            </a:r>
            <a:r>
              <a:rPr lang="en-US" dirty="0" smtClean="0"/>
              <a:t>!  Me </a:t>
            </a:r>
            <a:r>
              <a:rPr lang="en-US" dirty="0" err="1" smtClean="0"/>
              <a:t>llamo</a:t>
            </a:r>
            <a:r>
              <a:rPr lang="en-US" dirty="0" smtClean="0"/>
              <a:t> Carolina, hoy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>
                <a:solidFill>
                  <a:srgbClr val="0000FF"/>
                </a:solidFill>
              </a:rPr>
              <a:t>cumplea</a:t>
            </a:r>
            <a:r>
              <a:rPr lang="en-US" dirty="0" err="1" smtClean="0">
                <a:solidFill>
                  <a:srgbClr val="0000FF"/>
                </a:solidFill>
              </a:rPr>
              <a:t>ños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de mi </a:t>
            </a:r>
            <a:r>
              <a:rPr lang="en-US" dirty="0" err="1" smtClean="0">
                <a:solidFill>
                  <a:srgbClr val="0000FF"/>
                </a:solidFill>
              </a:rPr>
              <a:t>hermana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Sofia</a:t>
            </a:r>
            <a:r>
              <a:rPr lang="en-US" dirty="0" smtClean="0"/>
              <a:t>.  Ella </a:t>
            </a:r>
            <a:r>
              <a:rPr lang="en-US" dirty="0" err="1" smtClean="0"/>
              <a:t>cumple</a:t>
            </a:r>
            <a:r>
              <a:rPr lang="en-US" dirty="0" smtClean="0"/>
              <a:t> 15 </a:t>
            </a:r>
            <a:r>
              <a:rPr lang="en-US" dirty="0" err="1" smtClean="0"/>
              <a:t>años</a:t>
            </a:r>
            <a:r>
              <a:rPr lang="en-US" dirty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vamos</a:t>
            </a:r>
            <a:r>
              <a:rPr lang="en-US" dirty="0" smtClean="0"/>
              <a:t> a </a:t>
            </a:r>
            <a:r>
              <a:rPr lang="en-US" dirty="0" err="1" smtClean="0">
                <a:solidFill>
                  <a:srgbClr val="0000FF"/>
                </a:solidFill>
              </a:rPr>
              <a:t>celebrar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/>
              <a:t>su</a:t>
            </a:r>
            <a:r>
              <a:rPr lang="en-US" dirty="0" smtClean="0"/>
              <a:t> fiesta de quince </a:t>
            </a:r>
            <a:r>
              <a:rPr lang="en-US" dirty="0" err="1" smtClean="0"/>
              <a:t>años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4" name="Picture 3" descr="Carolin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69" y="2415391"/>
            <a:ext cx="2552072" cy="3528210"/>
          </a:xfrm>
          <a:prstGeom prst="rect">
            <a:avLst/>
          </a:prstGeom>
        </p:spPr>
      </p:pic>
      <p:pic>
        <p:nvPicPr>
          <p:cNvPr id="5" name="Picture 4" descr="quince cak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910" y="2390204"/>
            <a:ext cx="2665048" cy="355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53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405299"/>
            <a:ext cx="8042276" cy="5538302"/>
          </a:xfrm>
        </p:spPr>
        <p:txBody>
          <a:bodyPr/>
          <a:lstStyle/>
          <a:p>
            <a:r>
              <a:rPr lang="en-US" dirty="0" err="1" smtClean="0"/>
              <a:t>Aqu</a:t>
            </a:r>
            <a:r>
              <a:rPr lang="en-US" dirty="0" err="1" smtClean="0"/>
              <a:t>í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mi </a:t>
            </a:r>
            <a:r>
              <a:rPr lang="en-US" dirty="0" err="1" smtClean="0"/>
              <a:t>familia</a:t>
            </a:r>
            <a:r>
              <a:rPr lang="en-US" dirty="0" smtClean="0"/>
              <a:t>. </a:t>
            </a:r>
            <a:r>
              <a:rPr lang="en-US" dirty="0" err="1" smtClean="0"/>
              <a:t>Tengo</a:t>
            </a:r>
            <a:r>
              <a:rPr lang="en-US" dirty="0" smtClean="0"/>
              <a:t>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hermanos</a:t>
            </a:r>
            <a:r>
              <a:rPr lang="en-US" dirty="0" smtClean="0"/>
              <a:t>, mi </a:t>
            </a:r>
            <a:r>
              <a:rPr lang="en-US" dirty="0" err="1" smtClean="0"/>
              <a:t>hermana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3366FF"/>
                </a:solidFill>
              </a:rPr>
              <a:t>mayor </a:t>
            </a:r>
            <a:r>
              <a:rPr lang="en-US" dirty="0" err="1" smtClean="0">
                <a:solidFill>
                  <a:srgbClr val="404040"/>
                </a:solidFill>
              </a:rPr>
              <a:t>tiene</a:t>
            </a:r>
            <a:r>
              <a:rPr lang="en-US" dirty="0" smtClean="0">
                <a:solidFill>
                  <a:srgbClr val="404040"/>
                </a:solidFill>
              </a:rPr>
              <a:t> 15 </a:t>
            </a:r>
            <a:r>
              <a:rPr lang="en-US" dirty="0" err="1" smtClean="0">
                <a:solidFill>
                  <a:srgbClr val="404040"/>
                </a:solidFill>
              </a:rPr>
              <a:t>años</a:t>
            </a:r>
            <a:r>
              <a:rPr lang="en-US" dirty="0" smtClean="0">
                <a:solidFill>
                  <a:srgbClr val="404040"/>
                </a:solidFill>
              </a:rPr>
              <a:t>, </a:t>
            </a:r>
            <a:r>
              <a:rPr lang="en-US" dirty="0" err="1" smtClean="0">
                <a:solidFill>
                  <a:srgbClr val="404040"/>
                </a:solidFill>
              </a:rPr>
              <a:t>yo</a:t>
            </a:r>
            <a:r>
              <a:rPr lang="en-US" dirty="0" smtClean="0">
                <a:solidFill>
                  <a:srgbClr val="404040"/>
                </a:solidFill>
              </a:rPr>
              <a:t> </a:t>
            </a:r>
            <a:r>
              <a:rPr lang="en-US" dirty="0" err="1" smtClean="0">
                <a:solidFill>
                  <a:srgbClr val="404040"/>
                </a:solidFill>
              </a:rPr>
              <a:t>tengo</a:t>
            </a:r>
            <a:r>
              <a:rPr lang="en-US" dirty="0" smtClean="0">
                <a:solidFill>
                  <a:srgbClr val="404040"/>
                </a:solidFill>
              </a:rPr>
              <a:t> 13 </a:t>
            </a:r>
            <a:r>
              <a:rPr lang="en-US" dirty="0" err="1" smtClean="0">
                <a:solidFill>
                  <a:srgbClr val="404040"/>
                </a:solidFill>
              </a:rPr>
              <a:t>años</a:t>
            </a:r>
            <a:r>
              <a:rPr lang="en-US" dirty="0" smtClean="0">
                <a:solidFill>
                  <a:srgbClr val="404040"/>
                </a:solidFill>
              </a:rPr>
              <a:t>, y mi </a:t>
            </a:r>
            <a:r>
              <a:rPr lang="en-US" dirty="0" err="1" smtClean="0">
                <a:solidFill>
                  <a:srgbClr val="404040"/>
                </a:solidFill>
              </a:rPr>
              <a:t>hermano</a:t>
            </a:r>
            <a:r>
              <a:rPr lang="en-US" dirty="0" smtClean="0">
                <a:solidFill>
                  <a:srgbClr val="404040"/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menor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sólo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rgbClr val="404040"/>
                </a:solidFill>
              </a:rPr>
              <a:t>tiene</a:t>
            </a:r>
            <a:r>
              <a:rPr lang="en-US" dirty="0" smtClean="0">
                <a:solidFill>
                  <a:srgbClr val="404040"/>
                </a:solidFill>
              </a:rPr>
              <a:t> 10 </a:t>
            </a:r>
            <a:r>
              <a:rPr lang="en-US" dirty="0" err="1" smtClean="0">
                <a:solidFill>
                  <a:srgbClr val="404040"/>
                </a:solidFill>
              </a:rPr>
              <a:t>años</a:t>
            </a:r>
            <a:r>
              <a:rPr lang="en-US" dirty="0" smtClean="0">
                <a:solidFill>
                  <a:srgbClr val="404040"/>
                </a:solidFill>
              </a:rPr>
              <a:t>.  </a:t>
            </a:r>
            <a:r>
              <a:rPr lang="en-US" dirty="0" err="1" smtClean="0">
                <a:solidFill>
                  <a:srgbClr val="404040"/>
                </a:solidFill>
              </a:rPr>
              <a:t>Además</a:t>
            </a:r>
            <a:r>
              <a:rPr lang="en-US" dirty="0" smtClean="0">
                <a:solidFill>
                  <a:srgbClr val="404040"/>
                </a:solidFill>
              </a:rPr>
              <a:t>, </a:t>
            </a:r>
            <a:r>
              <a:rPr lang="en-US" dirty="0" err="1" smtClean="0">
                <a:solidFill>
                  <a:srgbClr val="404040"/>
                </a:solidFill>
              </a:rPr>
              <a:t>tengo</a:t>
            </a:r>
            <a:r>
              <a:rPr lang="en-US" dirty="0" smtClean="0">
                <a:solidFill>
                  <a:srgbClr val="404040"/>
                </a:solidFill>
              </a:rPr>
              <a:t> 10 </a:t>
            </a:r>
            <a:r>
              <a:rPr lang="en-US" dirty="0" err="1" smtClean="0">
                <a:solidFill>
                  <a:srgbClr val="3F8DE2"/>
                </a:solidFill>
              </a:rPr>
              <a:t>primos</a:t>
            </a:r>
            <a:r>
              <a:rPr lang="en-US" dirty="0">
                <a:solidFill>
                  <a:srgbClr val="3F8DE2"/>
                </a:solidFill>
              </a:rPr>
              <a:t> </a:t>
            </a:r>
            <a:r>
              <a:rPr lang="en-US" dirty="0" smtClean="0">
                <a:solidFill>
                  <a:srgbClr val="404040"/>
                </a:solidFill>
              </a:rPr>
              <a:t>y </a:t>
            </a:r>
            <a:r>
              <a:rPr lang="en-US" dirty="0" err="1" smtClean="0">
                <a:solidFill>
                  <a:srgbClr val="404040"/>
                </a:solidFill>
              </a:rPr>
              <a:t>muchos</a:t>
            </a:r>
            <a:r>
              <a:rPr lang="en-US" dirty="0" smtClean="0">
                <a:solidFill>
                  <a:srgbClr val="404040"/>
                </a:solidFill>
              </a:rPr>
              <a:t> </a:t>
            </a:r>
            <a:r>
              <a:rPr lang="en-US" dirty="0" err="1" smtClean="0">
                <a:solidFill>
                  <a:srgbClr val="3F8DE2"/>
                </a:solidFill>
              </a:rPr>
              <a:t>tíos</a:t>
            </a:r>
            <a:r>
              <a:rPr lang="en-US" dirty="0" smtClean="0">
                <a:solidFill>
                  <a:srgbClr val="3F8DE2"/>
                </a:solidFill>
              </a:rPr>
              <a:t>    </a:t>
            </a:r>
            <a:endParaRPr lang="en-US" dirty="0">
              <a:solidFill>
                <a:srgbClr val="3F8DE2"/>
              </a:solidFill>
            </a:endParaRPr>
          </a:p>
        </p:txBody>
      </p:sp>
      <p:pic>
        <p:nvPicPr>
          <p:cNvPr id="5" name="Picture 4" descr="fami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49" y="1996258"/>
            <a:ext cx="6181802" cy="463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96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91789"/>
            <a:ext cx="8042276" cy="555181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Para </a:t>
            </a:r>
            <a:r>
              <a:rPr lang="en-US" dirty="0" err="1" smtClean="0">
                <a:solidFill>
                  <a:schemeClr val="tx1"/>
                </a:solidFill>
              </a:rPr>
              <a:t>prepararnos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para</a:t>
            </a:r>
            <a:r>
              <a:rPr lang="en-US" dirty="0" smtClean="0">
                <a:solidFill>
                  <a:schemeClr val="tx1"/>
                </a:solidFill>
              </a:rPr>
              <a:t> la fiesta los </a:t>
            </a:r>
            <a:r>
              <a:rPr lang="en-US" dirty="0" err="1" smtClean="0">
                <a:solidFill>
                  <a:schemeClr val="tx1"/>
                </a:solidFill>
              </a:rPr>
              <a:t>miembros</a:t>
            </a:r>
            <a:r>
              <a:rPr lang="en-US" dirty="0" smtClean="0">
                <a:solidFill>
                  <a:schemeClr val="tx1"/>
                </a:solidFill>
              </a:rPr>
              <a:t> de mi </a:t>
            </a:r>
            <a:r>
              <a:rPr lang="en-US" dirty="0" err="1" smtClean="0">
                <a:solidFill>
                  <a:schemeClr val="tx1"/>
                </a:solidFill>
              </a:rPr>
              <a:t>familia</a:t>
            </a:r>
            <a:r>
              <a:rPr lang="en-US" dirty="0" smtClean="0">
                <a:solidFill>
                  <a:schemeClr val="tx1"/>
                </a:solidFill>
              </a:rPr>
              <a:t> van a </a:t>
            </a:r>
            <a:r>
              <a:rPr lang="en-US" dirty="0" err="1" smtClean="0">
                <a:solidFill>
                  <a:schemeClr val="tx1"/>
                </a:solidFill>
              </a:rPr>
              <a:t>ayudar</a:t>
            </a:r>
            <a:r>
              <a:rPr lang="en-US" dirty="0" smtClean="0"/>
              <a:t>.  </a:t>
            </a:r>
            <a:r>
              <a:rPr lang="en-US" dirty="0" err="1" smtClean="0">
                <a:solidFill>
                  <a:srgbClr val="000000"/>
                </a:solidFill>
              </a:rPr>
              <a:t>Mi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</a:t>
            </a:r>
            <a:r>
              <a:rPr lang="en-US" dirty="0" err="1" smtClean="0">
                <a:solidFill>
                  <a:srgbClr val="0000FF"/>
                </a:solidFill>
              </a:rPr>
              <a:t>ía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va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hacer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el pastel,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abuelos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van a </a:t>
            </a:r>
            <a:r>
              <a:rPr lang="en-US" dirty="0" err="1" smtClean="0">
                <a:solidFill>
                  <a:schemeClr val="tx1"/>
                </a:solidFill>
              </a:rPr>
              <a:t>comprar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decoraciones</a:t>
            </a:r>
            <a:r>
              <a:rPr lang="en-US" dirty="0" smtClean="0">
                <a:solidFill>
                  <a:schemeClr val="tx1"/>
                </a:solidFill>
              </a:rPr>
              <a:t>.  </a:t>
            </a:r>
            <a:r>
              <a:rPr lang="en-US" dirty="0" err="1" smtClean="0">
                <a:solidFill>
                  <a:schemeClr val="tx1"/>
                </a:solidFill>
              </a:rPr>
              <a:t>Necesitamos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los </a:t>
            </a:r>
            <a:r>
              <a:rPr lang="en-US" dirty="0" err="1" smtClean="0">
                <a:solidFill>
                  <a:srgbClr val="3366FF"/>
                </a:solidFill>
              </a:rPr>
              <a:t>globos</a:t>
            </a:r>
            <a:r>
              <a:rPr lang="en-US" dirty="0" smtClean="0">
                <a:solidFill>
                  <a:srgbClr val="3366FF"/>
                </a:solidFill>
              </a:rPr>
              <a:t>, la piñata, el </a:t>
            </a:r>
            <a:r>
              <a:rPr lang="en-US" dirty="0" err="1" smtClean="0">
                <a:solidFill>
                  <a:srgbClr val="3366FF"/>
                </a:solidFill>
              </a:rPr>
              <a:t>papel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picado</a:t>
            </a:r>
            <a:r>
              <a:rPr lang="en-US" dirty="0" smtClean="0">
                <a:solidFill>
                  <a:srgbClr val="3366FF"/>
                </a:solidFill>
              </a:rPr>
              <a:t>, </a:t>
            </a:r>
            <a:r>
              <a:rPr lang="en-US" dirty="0" err="1" smtClean="0">
                <a:solidFill>
                  <a:srgbClr val="3366FF"/>
                </a:solidFill>
              </a:rPr>
              <a:t>las</a:t>
            </a:r>
            <a:r>
              <a:rPr lang="en-US" dirty="0" smtClean="0">
                <a:solidFill>
                  <a:srgbClr val="3366FF"/>
                </a:solidFill>
              </a:rPr>
              <a:t> luces, </a:t>
            </a:r>
            <a:r>
              <a:rPr lang="en-US" dirty="0" err="1" smtClean="0">
                <a:solidFill>
                  <a:srgbClr val="3366FF"/>
                </a:solidFill>
              </a:rPr>
              <a:t>las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flores</a:t>
            </a:r>
            <a:r>
              <a:rPr lang="en-US" dirty="0" smtClean="0">
                <a:solidFill>
                  <a:srgbClr val="3366FF"/>
                </a:solidFill>
              </a:rPr>
              <a:t>, y los </a:t>
            </a:r>
            <a:r>
              <a:rPr lang="en-US" dirty="0" err="1" smtClean="0">
                <a:solidFill>
                  <a:srgbClr val="3366FF"/>
                </a:solidFill>
              </a:rPr>
              <a:t>dulces</a:t>
            </a:r>
            <a:r>
              <a:rPr lang="en-US" dirty="0" smtClean="0">
                <a:solidFill>
                  <a:srgbClr val="3366FF"/>
                </a:solidFill>
              </a:rPr>
              <a:t>.  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903" y="2461338"/>
            <a:ext cx="1792224" cy="3121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479" y="3736848"/>
            <a:ext cx="3121152" cy="3121152"/>
          </a:xfrm>
          <a:prstGeom prst="rect">
            <a:avLst/>
          </a:prstGeom>
        </p:spPr>
      </p:pic>
      <p:pic>
        <p:nvPicPr>
          <p:cNvPr id="6" name="Picture 5" descr="cand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990" y="2461338"/>
            <a:ext cx="2972561" cy="215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79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53909"/>
            <a:ext cx="8042276" cy="5389692"/>
          </a:xfrm>
        </p:spPr>
        <p:txBody>
          <a:bodyPr/>
          <a:lstStyle/>
          <a:p>
            <a:r>
              <a:rPr lang="en-US" dirty="0" err="1" smtClean="0"/>
              <a:t>Mi</a:t>
            </a:r>
            <a:r>
              <a:rPr lang="en-US" dirty="0" smtClean="0"/>
              <a:t> primo </a:t>
            </a:r>
            <a:r>
              <a:rPr lang="en-US" dirty="0" err="1" smtClean="0"/>
              <a:t>va</a:t>
            </a:r>
            <a:r>
              <a:rPr lang="en-US" dirty="0" smtClean="0"/>
              <a:t> a </a:t>
            </a:r>
            <a:r>
              <a:rPr lang="en-US" dirty="0" err="1" smtClean="0">
                <a:solidFill>
                  <a:srgbClr val="3366FF"/>
                </a:solidFill>
              </a:rPr>
              <a:t>sacar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fotos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con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3366FF"/>
                </a:solidFill>
              </a:rPr>
              <a:t>c</a:t>
            </a:r>
            <a:r>
              <a:rPr lang="en-US" dirty="0" err="1" smtClean="0">
                <a:solidFill>
                  <a:srgbClr val="3366FF"/>
                </a:solidFill>
              </a:rPr>
              <a:t>ámara</a:t>
            </a:r>
            <a:r>
              <a:rPr lang="en-US" dirty="0" smtClean="0">
                <a:solidFill>
                  <a:schemeClr val="tx2"/>
                </a:solidFill>
              </a:rPr>
              <a:t>.  </a:t>
            </a:r>
            <a:r>
              <a:rPr lang="en-US" dirty="0" err="1" smtClean="0">
                <a:solidFill>
                  <a:schemeClr val="tx2"/>
                </a:solidFill>
              </a:rPr>
              <a:t>Mi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hermano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menor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tiene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comprar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regalo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y </a:t>
            </a:r>
            <a:r>
              <a:rPr lang="en-US" dirty="0">
                <a:solidFill>
                  <a:srgbClr val="3366FF"/>
                </a:solidFill>
              </a:rPr>
              <a:t>m</a:t>
            </a:r>
            <a:r>
              <a:rPr lang="en-US" dirty="0" smtClean="0">
                <a:solidFill>
                  <a:srgbClr val="3366FF"/>
                </a:solidFill>
              </a:rPr>
              <a:t>i padre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dirty="0" err="1" smtClean="0">
                <a:solidFill>
                  <a:srgbClr val="3366FF"/>
                </a:solidFill>
              </a:rPr>
              <a:t>hacer</a:t>
            </a:r>
            <a:r>
              <a:rPr lang="en-US" dirty="0" smtClean="0">
                <a:solidFill>
                  <a:srgbClr val="3366FF"/>
                </a:solidFill>
              </a:rPr>
              <a:t> un video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porque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le </a:t>
            </a:r>
            <a:r>
              <a:rPr lang="en-US" dirty="0" err="1" smtClean="0">
                <a:solidFill>
                  <a:srgbClr val="3366FF"/>
                </a:solidFill>
              </a:rPr>
              <a:t>encanta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los videos. 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4" name="Picture 3" descr="phot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57" y="2212130"/>
            <a:ext cx="2599160" cy="3898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835" y="1790627"/>
            <a:ext cx="2062413" cy="2056388"/>
          </a:xfrm>
          <a:prstGeom prst="rect">
            <a:avLst/>
          </a:prstGeom>
        </p:spPr>
      </p:pic>
      <p:pic>
        <p:nvPicPr>
          <p:cNvPr id="6" name="Picture 5" descr="video camera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858" y="3955095"/>
            <a:ext cx="3697263" cy="267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7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10729"/>
            <a:ext cx="8042276" cy="56328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mucha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fiestas, </a:t>
            </a:r>
            <a:r>
              <a:rPr lang="en-US" dirty="0" err="1" smtClean="0"/>
              <a:t>especialmente</a:t>
            </a:r>
            <a:r>
              <a:rPr lang="en-US" dirty="0" smtClean="0"/>
              <a:t> los quinces. </a:t>
            </a:r>
            <a:r>
              <a:rPr lang="en-US" dirty="0" err="1" smtClean="0"/>
              <a:t>Va</a:t>
            </a:r>
            <a:r>
              <a:rPr lang="en-US" dirty="0" smtClean="0"/>
              <a:t> a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/>
              <a:t> </a:t>
            </a:r>
            <a:r>
              <a:rPr lang="en-US" dirty="0" err="1" smtClean="0"/>
              <a:t>ocasi</a:t>
            </a:r>
            <a:r>
              <a:rPr lang="en-US" dirty="0" err="1" smtClean="0"/>
              <a:t>ón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especial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>
                <a:solidFill>
                  <a:srgbClr val="3F8DE2"/>
                </a:solidFill>
              </a:rPr>
              <a:t>quinceañera</a:t>
            </a:r>
            <a:r>
              <a:rPr lang="en-US" dirty="0" smtClean="0"/>
              <a:t>.  Toda la </a:t>
            </a:r>
            <a:r>
              <a:rPr lang="en-US" dirty="0" err="1" smtClean="0"/>
              <a:t>familia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a comer y </a:t>
            </a:r>
            <a:r>
              <a:rPr lang="en-US" dirty="0" err="1" smtClean="0"/>
              <a:t>bailar</a:t>
            </a:r>
            <a:r>
              <a:rPr lang="en-US" dirty="0" smtClean="0"/>
              <a:t> </a:t>
            </a:r>
            <a:r>
              <a:rPr lang="en-US" dirty="0" err="1" smtClean="0"/>
              <a:t>toda</a:t>
            </a:r>
            <a:r>
              <a:rPr lang="en-US" dirty="0" smtClean="0"/>
              <a:t> la </a:t>
            </a:r>
            <a:r>
              <a:rPr lang="en-US" dirty="0" err="1" smtClean="0"/>
              <a:t>noche</a:t>
            </a:r>
            <a:r>
              <a:rPr lang="en-US" dirty="0" smtClean="0"/>
              <a:t>. 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¡</a:t>
            </a:r>
            <a:r>
              <a:rPr lang="en-US" dirty="0" err="1" smtClean="0">
                <a:solidFill>
                  <a:srgbClr val="3F8DE2"/>
                </a:solidFill>
              </a:rPr>
              <a:t>Feliz</a:t>
            </a:r>
            <a:r>
              <a:rPr lang="en-US" dirty="0" smtClean="0">
                <a:solidFill>
                  <a:srgbClr val="3F8DE2"/>
                </a:solidFill>
              </a:rPr>
              <a:t> </a:t>
            </a:r>
            <a:r>
              <a:rPr lang="en-US" dirty="0" err="1" smtClean="0">
                <a:solidFill>
                  <a:srgbClr val="3F8DE2"/>
                </a:solidFill>
              </a:rPr>
              <a:t>Cumpleaños</a:t>
            </a:r>
            <a:r>
              <a:rPr lang="en-US" dirty="0" smtClean="0">
                <a:solidFill>
                  <a:srgbClr val="3F8DE2"/>
                </a:solidFill>
              </a:rPr>
              <a:t> </a:t>
            </a:r>
            <a:r>
              <a:rPr lang="en-US" dirty="0" smtClean="0"/>
              <a:t>Sofia!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quince fami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27" y="1803867"/>
            <a:ext cx="4256166" cy="31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70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65</TotalTime>
  <Words>251</Words>
  <Application>Microsoft Macintosh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Breeze</vt:lpstr>
      <vt:lpstr>Una fiesta de cumpleaños</vt:lpstr>
      <vt:lpstr>Antes de Empezar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 Greenwich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fiesta de cumpleaños</dc:title>
  <dc:creator>Amanda Meredith</dc:creator>
  <cp:lastModifiedBy>Amanda Meredith</cp:lastModifiedBy>
  <cp:revision>6</cp:revision>
  <dcterms:created xsi:type="dcterms:W3CDTF">2014-09-09T17:16:13Z</dcterms:created>
  <dcterms:modified xsi:type="dcterms:W3CDTF">2014-09-09T18:21:29Z</dcterms:modified>
</cp:coreProperties>
</file>