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4028-BED5-B647-B847-0476AC6493DD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941F-C027-5F4A-83F6-A5A9404A7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4028-BED5-B647-B847-0476AC6493DD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941F-C027-5F4A-83F6-A5A9404A7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4028-BED5-B647-B847-0476AC6493DD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941F-C027-5F4A-83F6-A5A9404A7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4028-BED5-B647-B847-0476AC6493DD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941F-C027-5F4A-83F6-A5A9404A7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4028-BED5-B647-B847-0476AC6493DD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941F-C027-5F4A-83F6-A5A9404A7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4028-BED5-B647-B847-0476AC6493DD}" type="datetimeFigureOut">
              <a:rPr lang="en-US" smtClean="0"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941F-C027-5F4A-83F6-A5A9404A76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4028-BED5-B647-B847-0476AC6493DD}" type="datetimeFigureOut">
              <a:rPr lang="en-US" smtClean="0"/>
              <a:t>9/10/14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941F-C027-5F4A-83F6-A5A9404A7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4028-BED5-B647-B847-0476AC6493DD}" type="datetimeFigureOut">
              <a:rPr lang="en-US" smtClean="0"/>
              <a:t>9/10/14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941F-C027-5F4A-83F6-A5A9404A7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4028-BED5-B647-B847-0476AC6493DD}" type="datetimeFigureOut">
              <a:rPr lang="en-US" smtClean="0"/>
              <a:t>9/10/14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941F-C027-5F4A-83F6-A5A9404A7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4028-BED5-B647-B847-0476AC6493DD}" type="datetimeFigureOut">
              <a:rPr lang="en-US" smtClean="0"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60941F-C027-5F4A-83F6-A5A9404A7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4028-BED5-B647-B847-0476AC6493DD}" type="datetimeFigureOut">
              <a:rPr lang="en-US" smtClean="0"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941F-C027-5F4A-83F6-A5A9404A7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AE14028-BED5-B647-B847-0476AC6493DD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260941F-C027-5F4A-83F6-A5A9404A76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Tema</a:t>
            </a:r>
            <a:r>
              <a:rPr lang="en-US" dirty="0" smtClean="0"/>
              <a:t> 5B </a:t>
            </a:r>
            <a:r>
              <a:rPr lang="en-US" dirty="0" err="1" smtClean="0"/>
              <a:t>Vocabulario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845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Antes de </a:t>
            </a:r>
            <a:r>
              <a:rPr lang="en-US" dirty="0" err="1" smtClean="0"/>
              <a:t>empezar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/>
              <a:t>No se </a:t>
            </a:r>
            <a:r>
              <a:rPr lang="en-US" sz="2400" dirty="0" err="1"/>
              <a:t>olviden</a:t>
            </a:r>
            <a:r>
              <a:rPr lang="en-US" sz="2400" dirty="0"/>
              <a:t> de </a:t>
            </a:r>
            <a:r>
              <a:rPr lang="en-US" sz="2400" dirty="0" err="1"/>
              <a:t>sacar</a:t>
            </a:r>
            <a:r>
              <a:rPr lang="en-US" sz="2400" dirty="0"/>
              <a:t> </a:t>
            </a:r>
            <a:r>
              <a:rPr lang="en-US" sz="2400" dirty="0" err="1"/>
              <a:t>apuntes</a:t>
            </a:r>
            <a:r>
              <a:rPr lang="en-US" sz="2400" dirty="0"/>
              <a:t> en </a:t>
            </a:r>
            <a:r>
              <a:rPr lang="en-US" sz="2400" dirty="0" err="1"/>
              <a:t>sus</a:t>
            </a:r>
            <a:r>
              <a:rPr lang="en-US" sz="2400" dirty="0"/>
              <a:t> </a:t>
            </a:r>
            <a:r>
              <a:rPr lang="en-US" sz="2400" dirty="0" err="1"/>
              <a:t>cuadernos</a:t>
            </a:r>
            <a:r>
              <a:rPr lang="en-US" sz="2400" dirty="0"/>
              <a:t> de </a:t>
            </a:r>
            <a:r>
              <a:rPr lang="en-US" sz="2400" dirty="0" err="1"/>
              <a:t>español</a:t>
            </a:r>
            <a:r>
              <a:rPr lang="en-US" sz="2400" dirty="0"/>
              <a:t>. </a:t>
            </a:r>
            <a:r>
              <a:rPr lang="en-US" sz="2400" dirty="0" err="1"/>
              <a:t>Sólo</a:t>
            </a:r>
            <a:r>
              <a:rPr lang="en-US" sz="2400" dirty="0"/>
              <a:t> </a:t>
            </a:r>
            <a:r>
              <a:rPr lang="en-US" sz="2400" dirty="0" err="1"/>
              <a:t>apunten</a:t>
            </a:r>
            <a:r>
              <a:rPr lang="en-US" sz="2400" dirty="0"/>
              <a:t> </a:t>
            </a:r>
            <a:r>
              <a:rPr lang="en-US" sz="2400" dirty="0" err="1"/>
              <a:t>las</a:t>
            </a:r>
            <a:r>
              <a:rPr lang="en-US" sz="2400" dirty="0"/>
              <a:t> </a:t>
            </a:r>
            <a:r>
              <a:rPr lang="en-US" sz="2400" dirty="0" err="1"/>
              <a:t>palabras</a:t>
            </a:r>
            <a:r>
              <a:rPr lang="en-US" sz="2400" dirty="0"/>
              <a:t> </a:t>
            </a:r>
            <a:r>
              <a:rPr lang="en-US" sz="2400" dirty="0" err="1"/>
              <a:t>azules</a:t>
            </a:r>
            <a:r>
              <a:rPr lang="en-US" sz="2400" dirty="0"/>
              <a:t>. No </a:t>
            </a:r>
            <a:r>
              <a:rPr lang="en-US" sz="2400" dirty="0" err="1"/>
              <a:t>escriban</a:t>
            </a:r>
            <a:r>
              <a:rPr lang="en-US" sz="2400" dirty="0"/>
              <a:t> </a:t>
            </a:r>
            <a:r>
              <a:rPr lang="en-US" sz="2400" dirty="0" err="1"/>
              <a:t>todo</a:t>
            </a:r>
            <a:r>
              <a:rPr lang="en-US" sz="2400" dirty="0"/>
              <a:t>.</a:t>
            </a:r>
          </a:p>
          <a:p>
            <a:pPr>
              <a:buFont typeface="Arial"/>
              <a:buChar char="•"/>
            </a:pPr>
            <a:r>
              <a:rPr lang="en-US" sz="2400" dirty="0" err="1"/>
              <a:t>Pueden</a:t>
            </a:r>
            <a:r>
              <a:rPr lang="en-US" sz="2400" dirty="0"/>
              <a:t> </a:t>
            </a:r>
            <a:r>
              <a:rPr lang="en-US" sz="2400" dirty="0" err="1"/>
              <a:t>pausar</a:t>
            </a:r>
            <a:r>
              <a:rPr lang="en-US" sz="2400" dirty="0"/>
              <a:t> o </a:t>
            </a:r>
            <a:r>
              <a:rPr lang="en-US" sz="2400" dirty="0" err="1"/>
              <a:t>volver</a:t>
            </a:r>
            <a:r>
              <a:rPr lang="en-US" sz="2400" dirty="0"/>
              <a:t> a la </a:t>
            </a:r>
            <a:r>
              <a:rPr lang="en-US" sz="2400" dirty="0" err="1"/>
              <a:t>página</a:t>
            </a:r>
            <a:r>
              <a:rPr lang="en-US" sz="2400" dirty="0"/>
              <a:t> anterior.</a:t>
            </a:r>
          </a:p>
          <a:p>
            <a:pPr>
              <a:buFont typeface="Arial"/>
              <a:buChar char="•"/>
            </a:pPr>
            <a:r>
              <a:rPr lang="en-US" sz="2400" dirty="0"/>
              <a:t>Si </a:t>
            </a:r>
            <a:r>
              <a:rPr lang="en-US" sz="2400" dirty="0" err="1"/>
              <a:t>tienen</a:t>
            </a:r>
            <a:r>
              <a:rPr lang="en-US" sz="2400" dirty="0"/>
              <a:t> </a:t>
            </a:r>
            <a:r>
              <a:rPr lang="en-US" sz="2400" dirty="0" err="1"/>
              <a:t>preguntas</a:t>
            </a:r>
            <a:r>
              <a:rPr lang="en-US" sz="2400" dirty="0"/>
              <a:t> or </a:t>
            </a:r>
            <a:r>
              <a:rPr lang="en-US" sz="2400" dirty="0" err="1"/>
              <a:t>comentarios</a:t>
            </a:r>
            <a:r>
              <a:rPr lang="en-US" sz="2400" dirty="0"/>
              <a:t> no se </a:t>
            </a:r>
            <a:r>
              <a:rPr lang="en-US" sz="2400" dirty="0" err="1"/>
              <a:t>olviden</a:t>
            </a:r>
            <a:r>
              <a:rPr lang="en-US" sz="2400" dirty="0"/>
              <a:t> de </a:t>
            </a:r>
            <a:r>
              <a:rPr lang="en-US" sz="2400" dirty="0" err="1"/>
              <a:t>escribirlos</a:t>
            </a:r>
            <a:r>
              <a:rPr lang="en-US" sz="2400" dirty="0"/>
              <a:t>. </a:t>
            </a:r>
          </a:p>
          <a:p>
            <a:pPr>
              <a:buFont typeface="Arial"/>
              <a:buChar char="•"/>
            </a:pPr>
            <a:r>
              <a:rPr lang="en-US" sz="2400" dirty="0" err="1"/>
              <a:t>Llenen</a:t>
            </a:r>
            <a:r>
              <a:rPr lang="en-US" sz="2400" dirty="0"/>
              <a:t> el </a:t>
            </a:r>
            <a:r>
              <a:rPr lang="en-US" sz="2400" dirty="0" err="1"/>
              <a:t>formulario</a:t>
            </a:r>
            <a:r>
              <a:rPr lang="en-US" sz="2400" dirty="0"/>
              <a:t> de Google </a:t>
            </a:r>
            <a:r>
              <a:rPr lang="en-US" sz="2400" dirty="0" err="1"/>
              <a:t>después</a:t>
            </a:r>
            <a:r>
              <a:rPr lang="en-US" sz="2400" dirty="0"/>
              <a:t> de </a:t>
            </a:r>
            <a:r>
              <a:rPr lang="en-US" sz="2400" dirty="0" err="1"/>
              <a:t>mirar</a:t>
            </a:r>
            <a:r>
              <a:rPr lang="en-US" sz="2400" dirty="0"/>
              <a:t> la </a:t>
            </a:r>
            <a:r>
              <a:rPr lang="en-US" sz="2400" dirty="0" err="1"/>
              <a:t>presentación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667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627779"/>
            <a:ext cx="7520940" cy="35798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La </a:t>
            </a:r>
            <a:r>
              <a:rPr lang="en-US" sz="2400" dirty="0" err="1" smtClean="0">
                <a:solidFill>
                  <a:srgbClr val="3F8DE2"/>
                </a:solidFill>
              </a:rPr>
              <a:t>joven</a:t>
            </a:r>
            <a:r>
              <a:rPr lang="en-US" sz="2400" dirty="0" smtClean="0">
                <a:solidFill>
                  <a:srgbClr val="3F8DE2"/>
                </a:solidFill>
              </a:rPr>
              <a:t> </a:t>
            </a:r>
            <a:r>
              <a:rPr lang="en-US" sz="2400" dirty="0" err="1" smtClean="0">
                <a:solidFill>
                  <a:srgbClr val="3F8DE2"/>
                </a:solidFill>
              </a:rPr>
              <a:t>mujer</a:t>
            </a:r>
            <a:r>
              <a:rPr lang="en-US" sz="2400" dirty="0" smtClean="0">
                <a:solidFill>
                  <a:srgbClr val="3F8DE2"/>
                </a:solidFill>
              </a:rPr>
              <a:t> </a:t>
            </a:r>
            <a:r>
              <a:rPr lang="en-US" sz="2400" dirty="0" smtClean="0"/>
              <a:t>en </a:t>
            </a:r>
            <a:r>
              <a:rPr lang="en-US" sz="2400" dirty="0" err="1" smtClean="0"/>
              <a:t>esta</a:t>
            </a:r>
            <a:r>
              <a:rPr lang="en-US" sz="2400" dirty="0" smtClean="0"/>
              <a:t> </a:t>
            </a:r>
            <a:r>
              <a:rPr lang="en-US" sz="2400" dirty="0" err="1" smtClean="0"/>
              <a:t>foto</a:t>
            </a:r>
            <a:r>
              <a:rPr lang="en-US" sz="2400" dirty="0" smtClean="0"/>
              <a:t> se llama Alyssa, </a:t>
            </a:r>
            <a:r>
              <a:rPr lang="en-US" sz="2400" dirty="0" err="1" smtClean="0"/>
              <a:t>ella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3F8DE2"/>
                </a:solidFill>
              </a:rPr>
              <a:t>pelirroja</a:t>
            </a:r>
            <a:r>
              <a:rPr lang="en-US" sz="2400" dirty="0" smtClean="0"/>
              <a:t>.  Su </a:t>
            </a:r>
            <a:r>
              <a:rPr lang="en-US" sz="2400" dirty="0" err="1" smtClean="0"/>
              <a:t>cabello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muy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3F8DE2"/>
                </a:solidFill>
              </a:rPr>
              <a:t>largo</a:t>
            </a:r>
            <a:r>
              <a:rPr lang="en-US" sz="2400" dirty="0" smtClean="0"/>
              <a:t>,  y </a:t>
            </a:r>
            <a:r>
              <a:rPr lang="en-US" sz="2400" dirty="0" err="1" smtClean="0"/>
              <a:t>ella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3F8DE2"/>
                </a:solidFill>
              </a:rPr>
              <a:t>baja</a:t>
            </a:r>
            <a:r>
              <a:rPr lang="en-US" sz="2400" dirty="0" smtClean="0"/>
              <a:t>.  El </a:t>
            </a:r>
            <a:r>
              <a:rPr lang="en-US" sz="2400" dirty="0" err="1" smtClean="0">
                <a:solidFill>
                  <a:srgbClr val="3F8DE2"/>
                </a:solidFill>
              </a:rPr>
              <a:t>viejo</a:t>
            </a:r>
            <a:r>
              <a:rPr lang="en-US" sz="2400" dirty="0" smtClean="0">
                <a:solidFill>
                  <a:srgbClr val="3F8DE2"/>
                </a:solidFill>
              </a:rPr>
              <a:t> </a:t>
            </a:r>
            <a:r>
              <a:rPr lang="en-US" sz="2400" dirty="0" smtClean="0"/>
              <a:t>hombre se llama Alberto.  Alberto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3F8DE2"/>
                </a:solidFill>
              </a:rPr>
              <a:t>alto</a:t>
            </a:r>
            <a:r>
              <a:rPr lang="en-US" sz="2400" dirty="0" smtClean="0"/>
              <a:t>, </a:t>
            </a:r>
            <a:r>
              <a:rPr lang="en-US" sz="2400" dirty="0" err="1" smtClean="0"/>
              <a:t>pero</a:t>
            </a:r>
            <a:r>
              <a:rPr lang="en-US" sz="2400" dirty="0" smtClean="0"/>
              <a:t> </a:t>
            </a:r>
            <a:r>
              <a:rPr lang="en-US" sz="2400" dirty="0" err="1" smtClean="0"/>
              <a:t>tiene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3F8DE2"/>
                </a:solidFill>
              </a:rPr>
              <a:t>el </a:t>
            </a:r>
            <a:r>
              <a:rPr lang="en-US" sz="2400" dirty="0" err="1" smtClean="0">
                <a:solidFill>
                  <a:srgbClr val="3F8DE2"/>
                </a:solidFill>
              </a:rPr>
              <a:t>pelo</a:t>
            </a:r>
            <a:r>
              <a:rPr lang="en-US" sz="2400" dirty="0" smtClean="0">
                <a:solidFill>
                  <a:srgbClr val="3F8DE2"/>
                </a:solidFill>
              </a:rPr>
              <a:t> </a:t>
            </a:r>
            <a:r>
              <a:rPr lang="en-US" sz="2400" dirty="0" err="1" smtClean="0">
                <a:solidFill>
                  <a:srgbClr val="3F8DE2"/>
                </a:solidFill>
              </a:rPr>
              <a:t>canoso</a:t>
            </a:r>
            <a:r>
              <a:rPr lang="en-US" sz="2400" dirty="0" smtClean="0">
                <a:solidFill>
                  <a:srgbClr val="3F8DE2"/>
                </a:solidFill>
              </a:rPr>
              <a:t> y </a:t>
            </a:r>
            <a:r>
              <a:rPr lang="en-US" sz="2400" dirty="0" err="1" smtClean="0">
                <a:solidFill>
                  <a:srgbClr val="3F8DE2"/>
                </a:solidFill>
              </a:rPr>
              <a:t>corto</a:t>
            </a:r>
            <a:r>
              <a:rPr lang="en-US" sz="2400" dirty="0" smtClean="0"/>
              <a:t>.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724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Alyssa y Alberto van a </a:t>
            </a:r>
            <a:r>
              <a:rPr lang="en-US" sz="2400" dirty="0" err="1" smtClean="0"/>
              <a:t>ir</a:t>
            </a:r>
            <a:r>
              <a:rPr lang="en-US" sz="2400" dirty="0" smtClean="0"/>
              <a:t> a un </a:t>
            </a:r>
            <a:r>
              <a:rPr lang="en-US" sz="2400" dirty="0" err="1" smtClean="0"/>
              <a:t>restaurante</a:t>
            </a:r>
            <a:r>
              <a:rPr lang="en-US" sz="2400" dirty="0" smtClean="0"/>
              <a:t> </a:t>
            </a:r>
            <a:r>
              <a:rPr lang="en-US" sz="2400" dirty="0" err="1" smtClean="0"/>
              <a:t>lujoso</a:t>
            </a:r>
            <a:r>
              <a:rPr lang="en-US" sz="2400" dirty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celebrar</a:t>
            </a:r>
            <a:r>
              <a:rPr lang="en-US" sz="2400" dirty="0" smtClean="0"/>
              <a:t> el </a:t>
            </a:r>
            <a:r>
              <a:rPr lang="en-US" sz="2400" dirty="0" err="1" smtClean="0"/>
              <a:t>cumplea</a:t>
            </a:r>
            <a:r>
              <a:rPr lang="en-US" sz="2400" dirty="0" err="1" smtClean="0"/>
              <a:t>ños</a:t>
            </a:r>
            <a:r>
              <a:rPr lang="en-US" sz="2400" dirty="0" smtClean="0"/>
              <a:t> de Alberto.  </a:t>
            </a:r>
            <a:r>
              <a:rPr lang="en-US" sz="2400" dirty="0" err="1" smtClean="0"/>
              <a:t>Allí</a:t>
            </a:r>
            <a:r>
              <a:rPr lang="en-US" sz="2400" dirty="0" smtClean="0"/>
              <a:t>, van a comer </a:t>
            </a:r>
            <a:r>
              <a:rPr lang="en-US" sz="2400" dirty="0" err="1" smtClean="0">
                <a:solidFill>
                  <a:srgbClr val="3F8DE2"/>
                </a:solidFill>
              </a:rPr>
              <a:t>platos</a:t>
            </a:r>
            <a:r>
              <a:rPr lang="en-US" sz="2400" dirty="0" smtClean="0">
                <a:solidFill>
                  <a:srgbClr val="3F8DE2"/>
                </a:solidFill>
              </a:rPr>
              <a:t> </a:t>
            </a:r>
            <a:r>
              <a:rPr lang="en-US" sz="2400" dirty="0" err="1" smtClean="0">
                <a:solidFill>
                  <a:srgbClr val="3F8DE2"/>
                </a:solidFill>
              </a:rPr>
              <a:t>principales</a:t>
            </a:r>
            <a:r>
              <a:rPr lang="en-US" sz="2400" dirty="0" smtClean="0">
                <a:solidFill>
                  <a:srgbClr val="3F8DE2"/>
                </a:solidFill>
              </a:rPr>
              <a:t> </a:t>
            </a:r>
            <a:r>
              <a:rPr lang="en-US" sz="2400" dirty="0" err="1" smtClean="0">
                <a:solidFill>
                  <a:srgbClr val="3F8DE2"/>
                </a:solidFill>
              </a:rPr>
              <a:t>deliciosos</a:t>
            </a:r>
            <a:r>
              <a:rPr lang="en-US" sz="2400" dirty="0" smtClean="0">
                <a:solidFill>
                  <a:srgbClr val="3F8DE2"/>
                </a:solidFill>
              </a:rPr>
              <a:t> </a:t>
            </a:r>
            <a:r>
              <a:rPr lang="en-US" sz="2400" dirty="0" smtClean="0"/>
              <a:t>y el </a:t>
            </a:r>
            <a:r>
              <a:rPr lang="en-US" sz="2400" dirty="0" err="1" smtClean="0">
                <a:solidFill>
                  <a:srgbClr val="3F8DE2"/>
                </a:solidFill>
              </a:rPr>
              <a:t>postre</a:t>
            </a:r>
            <a:r>
              <a:rPr lang="en-US" sz="2400" dirty="0" smtClean="0">
                <a:solidFill>
                  <a:srgbClr val="3F8DE2"/>
                </a:solidFill>
              </a:rPr>
              <a:t> </a:t>
            </a:r>
            <a:r>
              <a:rPr lang="en-US" sz="2400" dirty="0" err="1" smtClean="0">
                <a:solidFill>
                  <a:srgbClr val="3F8DE2"/>
                </a:solidFill>
              </a:rPr>
              <a:t>rico</a:t>
            </a:r>
            <a:r>
              <a:rPr lang="en-US" sz="2400" dirty="0" smtClean="0"/>
              <a:t>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1287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 </a:t>
            </a:r>
            <a:r>
              <a:rPr lang="en-US" sz="2400" dirty="0" err="1" smtClean="0"/>
              <a:t>restuarante</a:t>
            </a:r>
            <a:r>
              <a:rPr lang="en-US" sz="2400" dirty="0" smtClean="0"/>
              <a:t>, los dos se </a:t>
            </a:r>
            <a:r>
              <a:rPr lang="en-US" sz="2400" dirty="0" err="1" smtClean="0"/>
              <a:t>sientan</a:t>
            </a:r>
            <a:r>
              <a:rPr lang="en-US" sz="2400" dirty="0" smtClean="0"/>
              <a:t> a </a:t>
            </a:r>
            <a:r>
              <a:rPr lang="en-US" sz="2400" dirty="0" err="1" smtClean="0"/>
              <a:t>su</a:t>
            </a:r>
            <a:r>
              <a:rPr lang="en-US" sz="2400" dirty="0" smtClean="0"/>
              <a:t> mesa.  </a:t>
            </a:r>
            <a:r>
              <a:rPr lang="en-US" sz="2400" dirty="0" err="1" smtClean="0"/>
              <a:t>Sobre</a:t>
            </a:r>
            <a:r>
              <a:rPr lang="en-US" sz="2400" dirty="0" smtClean="0"/>
              <a:t> la mesa, hay </a:t>
            </a:r>
            <a:r>
              <a:rPr lang="en-US" sz="2400" dirty="0" err="1" smtClean="0"/>
              <a:t>cubiertos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necesitan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comer.  Hay </a:t>
            </a:r>
            <a:r>
              <a:rPr lang="en-US" sz="2400" dirty="0" err="1" smtClean="0">
                <a:solidFill>
                  <a:srgbClr val="3F8DE2"/>
                </a:solidFill>
              </a:rPr>
              <a:t>una</a:t>
            </a:r>
            <a:r>
              <a:rPr lang="en-US" sz="2400" dirty="0" smtClean="0">
                <a:solidFill>
                  <a:srgbClr val="3F8DE2"/>
                </a:solidFill>
              </a:rPr>
              <a:t> </a:t>
            </a:r>
            <a:r>
              <a:rPr lang="en-US" sz="2400" dirty="0" err="1" smtClean="0">
                <a:solidFill>
                  <a:srgbClr val="3F8DE2"/>
                </a:solidFill>
              </a:rPr>
              <a:t>cuchara</a:t>
            </a:r>
            <a:r>
              <a:rPr lang="en-US" sz="2400" dirty="0" smtClean="0">
                <a:solidFill>
                  <a:srgbClr val="3F8DE2"/>
                </a:solidFill>
              </a:rPr>
              <a:t>, un </a:t>
            </a:r>
            <a:r>
              <a:rPr lang="en-US" sz="2400" dirty="0" err="1" smtClean="0">
                <a:solidFill>
                  <a:srgbClr val="3F8DE2"/>
                </a:solidFill>
              </a:rPr>
              <a:t>cuchillo</a:t>
            </a:r>
            <a:r>
              <a:rPr lang="en-US" sz="2400" dirty="0" smtClean="0">
                <a:solidFill>
                  <a:srgbClr val="3F8DE2"/>
                </a:solidFill>
              </a:rPr>
              <a:t>, </a:t>
            </a:r>
            <a:r>
              <a:rPr lang="en-US" sz="2400" dirty="0" err="1" smtClean="0">
                <a:solidFill>
                  <a:srgbClr val="3F8DE2"/>
                </a:solidFill>
              </a:rPr>
              <a:t>una</a:t>
            </a:r>
            <a:r>
              <a:rPr lang="en-US" sz="2400" dirty="0" smtClean="0">
                <a:solidFill>
                  <a:srgbClr val="3F8DE2"/>
                </a:solidFill>
              </a:rPr>
              <a:t> </a:t>
            </a:r>
            <a:r>
              <a:rPr lang="en-US" sz="2400" dirty="0" err="1" smtClean="0">
                <a:solidFill>
                  <a:srgbClr val="3F8DE2"/>
                </a:solidFill>
              </a:rPr>
              <a:t>servilleta</a:t>
            </a:r>
            <a:r>
              <a:rPr lang="en-US" sz="2400" dirty="0">
                <a:solidFill>
                  <a:srgbClr val="3F8DE2"/>
                </a:solidFill>
              </a:rPr>
              <a:t>,</a:t>
            </a:r>
            <a:r>
              <a:rPr lang="en-US" sz="2400" dirty="0" smtClean="0">
                <a:solidFill>
                  <a:srgbClr val="3F8DE2"/>
                </a:solidFill>
              </a:rPr>
              <a:t> un </a:t>
            </a:r>
            <a:r>
              <a:rPr lang="en-US" sz="2400" dirty="0" err="1" smtClean="0">
                <a:solidFill>
                  <a:srgbClr val="3F8DE2"/>
                </a:solidFill>
              </a:rPr>
              <a:t>plato</a:t>
            </a:r>
            <a:r>
              <a:rPr lang="en-US" sz="2400" dirty="0" smtClean="0">
                <a:solidFill>
                  <a:srgbClr val="3F8DE2"/>
                </a:solidFill>
              </a:rPr>
              <a:t>, </a:t>
            </a:r>
            <a:r>
              <a:rPr lang="en-US" sz="2400" dirty="0" err="1" smtClean="0">
                <a:solidFill>
                  <a:srgbClr val="3F8DE2"/>
                </a:solidFill>
              </a:rPr>
              <a:t>una</a:t>
            </a:r>
            <a:r>
              <a:rPr lang="en-US" sz="2400" dirty="0" smtClean="0">
                <a:solidFill>
                  <a:srgbClr val="3F8DE2"/>
                </a:solidFill>
              </a:rPr>
              <a:t> </a:t>
            </a:r>
            <a:r>
              <a:rPr lang="en-US" sz="2400" dirty="0" err="1" smtClean="0">
                <a:solidFill>
                  <a:srgbClr val="3F8DE2"/>
                </a:solidFill>
              </a:rPr>
              <a:t>taza</a:t>
            </a:r>
            <a:r>
              <a:rPr lang="en-US" sz="2400" dirty="0">
                <a:solidFill>
                  <a:srgbClr val="3F8DE2"/>
                </a:solidFill>
              </a:rPr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el </a:t>
            </a:r>
            <a:r>
              <a:rPr lang="en-US" sz="2400" dirty="0" err="1" smtClean="0"/>
              <a:t>agua</a:t>
            </a:r>
            <a:r>
              <a:rPr lang="en-US" sz="2400" dirty="0" smtClean="0">
                <a:solidFill>
                  <a:srgbClr val="3F8DE2"/>
                </a:solidFill>
              </a:rPr>
              <a:t>, un </a:t>
            </a:r>
            <a:r>
              <a:rPr lang="en-US" sz="2400" dirty="0" err="1" smtClean="0">
                <a:solidFill>
                  <a:srgbClr val="3F8DE2"/>
                </a:solidFill>
              </a:rPr>
              <a:t>tenedor</a:t>
            </a:r>
            <a:r>
              <a:rPr lang="en-US" sz="2400" dirty="0" smtClean="0">
                <a:solidFill>
                  <a:srgbClr val="3F8DE2"/>
                </a:solidFill>
              </a:rPr>
              <a:t>, y un </a:t>
            </a:r>
            <a:r>
              <a:rPr lang="en-US" sz="2400" dirty="0" err="1" smtClean="0">
                <a:solidFill>
                  <a:srgbClr val="3F8DE2"/>
                </a:solidFill>
              </a:rPr>
              <a:t>vaso</a:t>
            </a:r>
            <a:r>
              <a:rPr lang="en-US" sz="2400" dirty="0" smtClean="0">
                <a:solidFill>
                  <a:srgbClr val="3F8DE2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para</a:t>
            </a:r>
            <a:r>
              <a:rPr lang="en-US" sz="2400" dirty="0" smtClean="0">
                <a:solidFill>
                  <a:srgbClr val="000000"/>
                </a:solidFill>
              </a:rPr>
              <a:t> el vino</a:t>
            </a:r>
            <a:r>
              <a:rPr lang="en-US" sz="2400" dirty="0" smtClean="0">
                <a:solidFill>
                  <a:srgbClr val="3F8DE2"/>
                </a:solidFill>
              </a:rPr>
              <a:t>.</a:t>
            </a:r>
            <a:endParaRPr lang="en-US" sz="2400" dirty="0">
              <a:solidFill>
                <a:srgbClr val="3F8D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92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 smtClean="0"/>
              <a:t>Depu</a:t>
            </a:r>
            <a:r>
              <a:rPr lang="en-US" sz="2400" dirty="0" err="1" smtClean="0"/>
              <a:t>és</a:t>
            </a:r>
            <a:r>
              <a:rPr lang="en-US" sz="2400" dirty="0" smtClean="0"/>
              <a:t> de </a:t>
            </a:r>
            <a:r>
              <a:rPr lang="en-US" sz="2400" dirty="0" err="1" smtClean="0"/>
              <a:t>sentarse</a:t>
            </a:r>
            <a:r>
              <a:rPr lang="en-US" sz="2400" dirty="0" smtClean="0"/>
              <a:t>, el </a:t>
            </a:r>
            <a:r>
              <a:rPr lang="en-US" sz="2400" dirty="0" err="1" smtClean="0">
                <a:solidFill>
                  <a:schemeClr val="accent3"/>
                </a:solidFill>
              </a:rPr>
              <a:t>camarero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en-US" sz="2400" dirty="0" err="1" smtClean="0">
                <a:solidFill>
                  <a:srgbClr val="08A1D9"/>
                </a:solidFill>
              </a:rPr>
              <a:t>viene</a:t>
            </a:r>
            <a:r>
              <a:rPr lang="en-US" sz="2400" dirty="0" smtClean="0"/>
              <a:t>, y </a:t>
            </a:r>
            <a:r>
              <a:rPr lang="en-US" sz="2400" dirty="0" err="1" smtClean="0">
                <a:solidFill>
                  <a:srgbClr val="08A1D9"/>
                </a:solidFill>
              </a:rPr>
              <a:t>trae</a:t>
            </a:r>
            <a:r>
              <a:rPr lang="en-US" sz="2400" dirty="0" smtClean="0">
                <a:solidFill>
                  <a:srgbClr val="08A1D9"/>
                </a:solidFill>
              </a:rPr>
              <a:t> </a:t>
            </a:r>
            <a:r>
              <a:rPr lang="en-US" sz="2400" dirty="0" smtClean="0"/>
              <a:t>el </a:t>
            </a:r>
            <a:r>
              <a:rPr lang="en-US" sz="2400" dirty="0" err="1" smtClean="0">
                <a:solidFill>
                  <a:srgbClr val="08A1D9"/>
                </a:solidFill>
              </a:rPr>
              <a:t>menú</a:t>
            </a:r>
            <a:r>
              <a:rPr lang="en-US" sz="2400" dirty="0" smtClean="0"/>
              <a:t>. Y los dos </a:t>
            </a:r>
            <a:r>
              <a:rPr lang="en-US" sz="2400" dirty="0" err="1" smtClean="0">
                <a:solidFill>
                  <a:srgbClr val="08A1D9"/>
                </a:solidFill>
              </a:rPr>
              <a:t>piden</a:t>
            </a:r>
            <a:r>
              <a:rPr lang="en-US" sz="2400" dirty="0" smtClean="0">
                <a:solidFill>
                  <a:srgbClr val="08A1D9"/>
                </a:solidFill>
              </a:rPr>
              <a:t> </a:t>
            </a:r>
            <a:r>
              <a:rPr lang="en-US" sz="2400" dirty="0" err="1" smtClean="0"/>
              <a:t>sus</a:t>
            </a:r>
            <a:r>
              <a:rPr lang="en-US" sz="2400" dirty="0" smtClean="0"/>
              <a:t> </a:t>
            </a:r>
            <a:r>
              <a:rPr lang="en-US" sz="2400" dirty="0" err="1" smtClean="0"/>
              <a:t>platos</a:t>
            </a:r>
            <a:r>
              <a:rPr lang="en-US" sz="2400" dirty="0" smtClean="0"/>
              <a:t> </a:t>
            </a:r>
            <a:r>
              <a:rPr lang="en-US" sz="2400" dirty="0" err="1" smtClean="0"/>
              <a:t>principales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 smtClean="0"/>
          </a:p>
          <a:p>
            <a:pPr algn="ctr"/>
            <a:endParaRPr lang="en-US" sz="2400" dirty="0" smtClean="0">
              <a:solidFill>
                <a:srgbClr val="08A1D9"/>
              </a:solidFill>
            </a:endParaRPr>
          </a:p>
          <a:p>
            <a:pPr algn="ctr"/>
            <a:endParaRPr lang="en-US" sz="2400" dirty="0">
              <a:solidFill>
                <a:srgbClr val="08A1D9"/>
              </a:solidFill>
            </a:endParaRPr>
          </a:p>
          <a:p>
            <a:pPr algn="ctr"/>
            <a:endParaRPr lang="en-US" sz="2400" dirty="0" smtClean="0">
              <a:solidFill>
                <a:srgbClr val="08A1D9"/>
              </a:solidFill>
            </a:endParaRPr>
          </a:p>
          <a:p>
            <a:pPr algn="ctr"/>
            <a:r>
              <a:rPr lang="en-US" sz="2400" dirty="0" smtClean="0">
                <a:solidFill>
                  <a:srgbClr val="08A1D9"/>
                </a:solidFill>
              </a:rPr>
              <a:t>¡</a:t>
            </a:r>
            <a:r>
              <a:rPr lang="en-US" sz="2400" dirty="0" err="1" smtClean="0">
                <a:solidFill>
                  <a:srgbClr val="08A1D9"/>
                </a:solidFill>
              </a:rPr>
              <a:t>Qué</a:t>
            </a:r>
            <a:r>
              <a:rPr lang="en-US" sz="2400" dirty="0" smtClean="0">
                <a:solidFill>
                  <a:srgbClr val="08A1D9"/>
                </a:solidFill>
              </a:rPr>
              <a:t> </a:t>
            </a:r>
            <a:r>
              <a:rPr lang="en-US" sz="2400" dirty="0" err="1" smtClean="0">
                <a:solidFill>
                  <a:srgbClr val="08A1D9"/>
                </a:solidFill>
              </a:rPr>
              <a:t>divertido</a:t>
            </a:r>
            <a:r>
              <a:rPr lang="en-US" sz="2400" dirty="0" smtClean="0">
                <a:solidFill>
                  <a:srgbClr val="08A1D9"/>
                </a:solidFill>
              </a:rPr>
              <a:t>! </a:t>
            </a:r>
            <a:endParaRPr lang="en-US" sz="2400" dirty="0">
              <a:solidFill>
                <a:srgbClr val="08A1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341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terminar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Ahora</a:t>
            </a:r>
            <a:r>
              <a:rPr lang="en-US" sz="2400" dirty="0" smtClean="0"/>
              <a:t>, </a:t>
            </a:r>
            <a:r>
              <a:rPr lang="en-US" sz="2400" dirty="0" err="1" smtClean="0"/>
              <a:t>va</a:t>
            </a:r>
            <a:r>
              <a:rPr lang="en-US" sz="2400" dirty="0" smtClean="0"/>
              <a:t> a </a:t>
            </a:r>
            <a:r>
              <a:rPr lang="en-US" sz="2400" dirty="0" err="1" smtClean="0"/>
              <a:t>llenar</a:t>
            </a:r>
            <a:r>
              <a:rPr lang="en-US" sz="2400" dirty="0" smtClean="0"/>
              <a:t> la forma en Google.  No </a:t>
            </a:r>
            <a:r>
              <a:rPr lang="en-US" sz="2400" dirty="0" err="1" smtClean="0"/>
              <a:t>olvides</a:t>
            </a:r>
            <a:r>
              <a:rPr lang="en-US" sz="2400" dirty="0" smtClean="0"/>
              <a:t> a </a:t>
            </a:r>
            <a:r>
              <a:rPr lang="en-US" sz="2400" dirty="0" err="1" smtClean="0"/>
              <a:t>enviar</a:t>
            </a:r>
            <a:r>
              <a:rPr lang="en-US" sz="2400" dirty="0" smtClean="0"/>
              <a:t> </a:t>
            </a:r>
            <a:r>
              <a:rPr lang="en-US" sz="2400" dirty="0" err="1" smtClean="0"/>
              <a:t>sus</a:t>
            </a:r>
            <a:r>
              <a:rPr lang="en-US" sz="2400" dirty="0" smtClean="0"/>
              <a:t> </a:t>
            </a:r>
            <a:r>
              <a:rPr lang="en-US" sz="2400" dirty="0" err="1" smtClean="0"/>
              <a:t>repuestas</a:t>
            </a:r>
            <a:r>
              <a:rPr lang="en-US" sz="2400" dirty="0" smtClean="0"/>
              <a:t>!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algn="ctr"/>
            <a:r>
              <a:rPr lang="en-US" sz="2400" dirty="0" smtClean="0"/>
              <a:t>¡</a:t>
            </a:r>
            <a:r>
              <a:rPr lang="en-US" sz="2400" dirty="0" err="1" smtClean="0"/>
              <a:t>Muchas</a:t>
            </a:r>
            <a:r>
              <a:rPr lang="en-US" sz="2400" dirty="0" smtClean="0"/>
              <a:t> gracias!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4294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4530</TotalTime>
  <Words>234</Words>
  <Application>Microsoft Macintosh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Tema 5B Vocabulario</vt:lpstr>
      <vt:lpstr>Antes de empezar…</vt:lpstr>
      <vt:lpstr>PowerPoint Presentation</vt:lpstr>
      <vt:lpstr>PowerPoint Presentation</vt:lpstr>
      <vt:lpstr>PowerPoint Presentation</vt:lpstr>
      <vt:lpstr>PowerPoint Presentation</vt:lpstr>
      <vt:lpstr>Para terminar </vt:lpstr>
    </vt:vector>
  </TitlesOfParts>
  <Company>East Greenwich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5B Vocabulario</dc:title>
  <dc:creator>Amanda Meredith</dc:creator>
  <cp:lastModifiedBy>Amanda Meredith</cp:lastModifiedBy>
  <cp:revision>5</cp:revision>
  <dcterms:created xsi:type="dcterms:W3CDTF">2014-09-10T14:47:32Z</dcterms:created>
  <dcterms:modified xsi:type="dcterms:W3CDTF">2014-09-13T18:17:45Z</dcterms:modified>
</cp:coreProperties>
</file>